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94" r:id="rId3"/>
    <p:sldId id="295" r:id="rId4"/>
    <p:sldId id="296" r:id="rId5"/>
    <p:sldId id="304" r:id="rId6"/>
    <p:sldId id="297" r:id="rId7"/>
    <p:sldId id="273" r:id="rId8"/>
    <p:sldId id="293" r:id="rId9"/>
    <p:sldId id="300" r:id="rId10"/>
    <p:sldId id="305" r:id="rId11"/>
    <p:sldId id="298" r:id="rId12"/>
    <p:sldId id="276" r:id="rId13"/>
    <p:sldId id="277" r:id="rId14"/>
    <p:sldId id="278" r:id="rId15"/>
    <p:sldId id="279" r:id="rId16"/>
    <p:sldId id="299" r:id="rId17"/>
    <p:sldId id="280" r:id="rId18"/>
    <p:sldId id="274" r:id="rId19"/>
    <p:sldId id="301" r:id="rId20"/>
    <p:sldId id="303" r:id="rId21"/>
    <p:sldId id="302" r:id="rId22"/>
    <p:sldId id="306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9745-D3EE-4113-9FE1-7F71454C5E12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D00C-0639-4E6F-A13E-CB194E088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3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\Desktop\&#1054;&#1090;&#1082;&#1088;&#1099;&#1090;&#1099;&#1081;%20&#1091;&#1088;&#1086;&#1082;%20&#1041;&#1072;&#1083;&#1100;&#1084;&#1086;&#1085;&#1090;\_&#1057;&#1085;&#1077;&#1078;&#1080;&#1085;&#1082;&#1072;_%20&#1050;.&#1041;&#1072;&#1083;&#1100;&#1084;&#1086;&#1085;&#1090;%20-%20&#1042;&#1080;&#1076;&#1077;&#1086;&#1089;&#1090;&#1080;&#1093;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c\Desktop\&#1054;&#1090;&#1082;&#1088;&#1099;&#1090;&#1099;&#1081;%20&#1091;&#1088;&#1086;&#1082;%20&#1041;&#1072;&#1083;&#1100;&#1084;&#1086;&#1085;&#1090;\&#1063;&#1072;&#1081;&#1082;&#1086;&#1074;&#1089;&#1082;&#1080;&#1081;%20-%20&#1042;&#1088;&#1077;&#1084;&#1077;&#1085;&#1072;%20&#1075;&#1086;&#1076;&#1072;%20%20%20&#1042;&#1088;&#1077;&#1084;&#1077;&#1085;&#1072;%20&#1075;&#1086;&#1076;&#1072;%20%20&#1076;&#1077;&#1082;&#1072;&#1073;&#1088;&#1100;%20%20(audiopoisk.com)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year.mail.ru/?name=%D0%A1%D0%BE%D0%BD%D1%8F&amp;scenario=one_kid&amp;hobby=tanec&amp;action=ychitsya&amp;age=8" TargetMode="External"/><Relationship Id="rId2" Type="http://schemas.openxmlformats.org/officeDocument/2006/relationships/hyperlink" Target="https://newyear.mail.ru/?name=%D0%9A%D0%B8%D1%80%D0%B8%D0%BB%D0%BB&amp;name_second=%D0%A1%D0%BE%D0%BD%D1%8F&amp;scenario=two_kids&amp;action=ychitsy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\Desktop\&#1054;&#1090;&#1082;&#1088;&#1099;&#1090;&#1099;&#1081;%20&#1091;&#1088;&#1086;&#1082;%20&#1041;&#1072;&#1083;&#1100;&#1084;&#1086;&#1085;&#1090;\&#1052;&#1091;&#1083;&#1100;&#1090;&#1080;&#1082;%20&#1087;&#1088;&#1086;%20&#1089;&#1085;&#1077;&#1075;.%20&#1054;&#1090;&#1082;&#1091;&#1076;&#1072;%20&#1073;&#1077;&#1088;&#1077;&#1090;&#1089;&#1103;%20&#1089;&#1085;&#1077;&#1075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новое снежинка\1322391831_djci2b7rsaq6jx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/>
              <a:t>Литературное чтение</a:t>
            </a:r>
            <a:br>
              <a:rPr lang="ru-RU" sz="6000" b="1" i="1" dirty="0" smtClean="0"/>
            </a:br>
            <a:r>
              <a:rPr lang="ru-RU" sz="6000" b="1" i="1" dirty="0" smtClean="0"/>
              <a:t>2 класс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_Снежинка_ К.Бальмонт - Видеости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0377" cy="686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lvl="0"/>
            <a:r>
              <a:rPr lang="ru-RU" sz="4400" dirty="0" err="1" smtClean="0"/>
              <a:t>Про-но-сит-ся</a:t>
            </a:r>
            <a:r>
              <a:rPr lang="ru-RU" sz="4400" dirty="0" smtClean="0"/>
              <a:t> –                 </a:t>
            </a:r>
          </a:p>
          <a:p>
            <a:pPr lvl="0"/>
            <a:r>
              <a:rPr lang="ru-RU" sz="4400" dirty="0" err="1" smtClean="0"/>
              <a:t>У-те-ше-на</a:t>
            </a:r>
            <a:r>
              <a:rPr lang="ru-RU" sz="4400" dirty="0" smtClean="0"/>
              <a:t> –                       </a:t>
            </a:r>
          </a:p>
          <a:p>
            <a:pPr lvl="0"/>
            <a:r>
              <a:rPr lang="ru-RU" sz="4400" dirty="0" smtClean="0"/>
              <a:t>Светло-пушистая</a:t>
            </a:r>
          </a:p>
          <a:p>
            <a:pPr lvl="0"/>
            <a:r>
              <a:rPr lang="ru-RU" sz="4400" dirty="0" smtClean="0"/>
              <a:t>Сохранно – белая</a:t>
            </a:r>
          </a:p>
          <a:p>
            <a:pPr lvl="0"/>
            <a:r>
              <a:rPr lang="ru-RU" sz="4400" dirty="0" smtClean="0"/>
              <a:t>Лазурная высь</a:t>
            </a:r>
          </a:p>
          <a:p>
            <a:pPr lvl="0"/>
            <a:r>
              <a:rPr lang="ru-RU" sz="4400" dirty="0" err="1" smtClean="0"/>
              <a:t>Крис-таль-на-я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888432" cy="1143000"/>
          </a:xfrm>
        </p:spPr>
        <p:txBody>
          <a:bodyPr/>
          <a:lstStyle/>
          <a:p>
            <a:r>
              <a:rPr lang="ru-RU" dirty="0" smtClean="0"/>
              <a:t>Кристаллы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лья\Desktop\бальмонт\595px-Quartz_ois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13795" cy="4040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Users\Илья\Desktop\бальмонт\386f4_1287659805_1-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"/>
          <a:stretch/>
        </p:blipFill>
        <p:spPr bwMode="auto">
          <a:xfrm>
            <a:off x="4008462" y="2430335"/>
            <a:ext cx="4896544" cy="42673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лья\Desktop\бальмонт\Кристаллы-льд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7"/>
          <a:stretch/>
        </p:blipFill>
        <p:spPr bwMode="auto">
          <a:xfrm>
            <a:off x="395535" y="116632"/>
            <a:ext cx="589549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лья\Desktop\бальмонт\1197132900_rpo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6101" r="4047" b="8888"/>
          <a:stretch>
            <a:fillRect/>
          </a:stretch>
        </p:blipFill>
        <p:spPr bwMode="auto">
          <a:xfrm>
            <a:off x="3131840" y="2060848"/>
            <a:ext cx="561662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Илья\Desktop\бальмонт\super_funny_pictures_cool_pictures of_daily_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лья\Desktop\бальмонт\super_funny_pictures_cool_pictures of_daily_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6" y="404664"/>
            <a:ext cx="4924155" cy="3908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лья\Desktop\бальмонт\10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4"/>
          <a:stretch/>
        </p:blipFill>
        <p:spPr bwMode="auto">
          <a:xfrm>
            <a:off x="107504" y="3501009"/>
            <a:ext cx="5257474" cy="303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лья\Desktop\бальмонт\1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5526" r="5952" b="7560"/>
          <a:stretch/>
        </p:blipFill>
        <p:spPr bwMode="auto">
          <a:xfrm>
            <a:off x="3779912" y="2708920"/>
            <a:ext cx="4968552" cy="360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4267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Физкультминутка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ds05.infourok.ru/uploads/ex/09d0/00032a97-e798b8b1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60000"/>
              </a:lnSpc>
              <a:buNone/>
            </a:pPr>
            <a:r>
              <a:rPr lang="ru-RU" dirty="0" smtClean="0"/>
              <a:t>			</a:t>
            </a:r>
            <a:r>
              <a:rPr lang="ru-RU" sz="4100" b="1" dirty="0" smtClean="0"/>
              <a:t>РАВНОДУШИЕ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	ВОСХИЩЕНИЕ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ЛЮБОВЬ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         АВТОР				РАДОСТЬ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РАЗОЧАРОВАНИЕ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УДИВЛЕНИЕ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	ЖАЛОСТЬ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4100" b="1" dirty="0" smtClean="0"/>
              <a:t>							ВОСТОРГ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9552" y="1196752"/>
            <a:ext cx="5276583" cy="21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короткая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пауза (</a:t>
            </a: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длительная пауза (</a:t>
            </a: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! ? …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логическое ударение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1" name="Прямая со стрелкой 4"/>
          <p:cNvCxnSpPr>
            <a:cxnSpLocks noChangeShapeType="1"/>
          </p:cNvCxnSpPr>
          <p:nvPr/>
        </p:nvCxnSpPr>
        <p:spPr bwMode="auto">
          <a:xfrm>
            <a:off x="3134880" y="5126938"/>
            <a:ext cx="0" cy="3585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491880" y="5085184"/>
            <a:ext cx="4177440" cy="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понижение интонации</a:t>
            </a:r>
          </a:p>
        </p:txBody>
      </p: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rot="5400000" flipH="1" flipV="1">
            <a:off x="2972144" y="4179319"/>
            <a:ext cx="326914" cy="14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3491880" y="4005064"/>
            <a:ext cx="4278240" cy="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повышение интонации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3212976"/>
            <a:ext cx="3600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Учимся читать выразительно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805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1763" lvl="0" indent="-341763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Бальмонт К. Д. </a:t>
            </a:r>
            <a:r>
              <a:rPr lang="ru-RU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"Снежинка"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5100" b="1" dirty="0" smtClean="0">
                <a:solidFill>
                  <a:prstClr val="black"/>
                </a:solidFill>
                <a:ea typeface="Calibri"/>
                <a:cs typeface="Times New Roman"/>
              </a:rPr>
              <a:t>Светло-пушистая</a:t>
            </a: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Снежинка белая,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Какая чистая,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Какая смелая</a:t>
            </a:r>
            <a:r>
              <a:rPr lang="ru-RU" sz="5100" b="1" dirty="0" smtClean="0">
                <a:solidFill>
                  <a:prstClr val="black"/>
                </a:solidFill>
                <a:ea typeface="Calibri"/>
                <a:cs typeface="Times New Roman"/>
              </a:rPr>
              <a:t>!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51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ru-RU" sz="5100" b="1" dirty="0" smtClean="0">
                <a:solidFill>
                  <a:prstClr val="black"/>
                </a:solidFill>
                <a:ea typeface="Calibri"/>
                <a:cs typeface="Times New Roman"/>
              </a:rPr>
              <a:t>Дорогой </a:t>
            </a: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бурною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Легко проносится,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Не в высь лазурную,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5100" b="1" dirty="0">
                <a:solidFill>
                  <a:prstClr val="black"/>
                </a:solidFill>
                <a:ea typeface="Calibri"/>
                <a:cs typeface="Times New Roman"/>
              </a:rPr>
              <a:t> На землю просится.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475868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В </a:t>
            </a:r>
            <a:r>
              <a:rPr lang="ru-RU" sz="5100" b="1" dirty="0">
                <a:ea typeface="Calibri"/>
                <a:cs typeface="Times New Roman"/>
              </a:rPr>
              <a:t>лучах блистающих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>
                <a:ea typeface="Calibri"/>
                <a:cs typeface="Times New Roman"/>
              </a:rPr>
              <a:t> Скользит, умелая,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Средь </a:t>
            </a:r>
            <a:r>
              <a:rPr lang="ru-RU" sz="5100" b="1" dirty="0">
                <a:ea typeface="Calibri"/>
                <a:cs typeface="Times New Roman"/>
              </a:rPr>
              <a:t>хлопьев тающих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Сохранно-белая.</a:t>
            </a:r>
          </a:p>
          <a:p>
            <a:pPr marL="0" indent="0">
              <a:spcAft>
                <a:spcPts val="0"/>
              </a:spcAft>
              <a:buNone/>
            </a:pPr>
            <a:endParaRPr lang="ru-RU" sz="5100" b="1" dirty="0" smtClean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Но </a:t>
            </a:r>
            <a:r>
              <a:rPr lang="ru-RU" sz="5100" b="1" dirty="0">
                <a:ea typeface="Calibri"/>
                <a:cs typeface="Times New Roman"/>
              </a:rPr>
              <a:t>вот кончается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Дорога </a:t>
            </a:r>
            <a:r>
              <a:rPr lang="ru-RU" sz="5100" b="1" dirty="0">
                <a:ea typeface="Calibri"/>
                <a:cs typeface="Times New Roman"/>
              </a:rPr>
              <a:t>дальняя,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Земли </a:t>
            </a:r>
            <a:r>
              <a:rPr lang="ru-RU" sz="5100" b="1" dirty="0">
                <a:ea typeface="Calibri"/>
                <a:cs typeface="Times New Roman"/>
              </a:rPr>
              <a:t>касается,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Звезда </a:t>
            </a:r>
            <a:r>
              <a:rPr lang="ru-RU" sz="5100" b="1" dirty="0">
                <a:ea typeface="Calibri"/>
                <a:cs typeface="Times New Roman"/>
              </a:rPr>
              <a:t>кристальная</a:t>
            </a:r>
            <a:r>
              <a:rPr lang="ru-RU" sz="5100" b="1" dirty="0" smtClean="0">
                <a:ea typeface="Calibri"/>
                <a:cs typeface="Times New Roman"/>
              </a:rPr>
              <a:t>.</a:t>
            </a:r>
            <a:endParaRPr lang="ru-RU" sz="5100" b="1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5100" b="1" dirty="0" smtClean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Лежит </a:t>
            </a:r>
            <a:r>
              <a:rPr lang="ru-RU" sz="5100" b="1" dirty="0">
                <a:ea typeface="Calibri"/>
                <a:cs typeface="Times New Roman"/>
              </a:rPr>
              <a:t>пушистая,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Снежинка </a:t>
            </a:r>
            <a:r>
              <a:rPr lang="ru-RU" sz="5100" b="1" dirty="0">
                <a:ea typeface="Calibri"/>
                <a:cs typeface="Times New Roman"/>
              </a:rPr>
              <a:t>смелая.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Какая </a:t>
            </a:r>
            <a:r>
              <a:rPr lang="ru-RU" sz="5100" b="1" dirty="0">
                <a:ea typeface="Calibri"/>
                <a:cs typeface="Times New Roman"/>
              </a:rPr>
              <a:t>чистая,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5100" b="1" dirty="0" smtClean="0">
                <a:ea typeface="Calibri"/>
                <a:cs typeface="Times New Roman"/>
              </a:rPr>
              <a:t>Какая </a:t>
            </a:r>
            <a:r>
              <a:rPr lang="ru-RU" sz="5100" b="1" dirty="0">
                <a:ea typeface="Calibri"/>
                <a:cs typeface="Times New Roman"/>
              </a:rPr>
              <a:t>белая!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Чайковский - Времена года   Времена года  декабр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285728"/>
            <a:ext cx="938218" cy="9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2" name="AutoShape 2" descr="https://theslide.ru/img/thumbs/0e3a652af9e2d94dc7b11e9944a6f03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theslide.ru/img/thumbs/0e3a652af9e2d94dc7b11e9944a6f03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theslide.ru/img/thumbs/0e3a652af9e2d94dc7b11e9944a6f03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 descr="C:\Users\ac\Desktop\кр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405871" cy="630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Речевая разминка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Много снега, много хлеба.</a:t>
            </a:r>
          </a:p>
          <a:p>
            <a:pPr>
              <a:buNone/>
            </a:pPr>
            <a:r>
              <a:rPr lang="ru-RU" sz="4800" dirty="0" smtClean="0"/>
              <a:t>Снег горой, вода рекой.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научиться…</a:t>
            </a:r>
          </a:p>
          <a:p>
            <a:pPr lvl="0"/>
            <a:r>
              <a:rPr lang="ru-RU" sz="4000" dirty="0" smtClean="0"/>
              <a:t>развивать  умение…</a:t>
            </a:r>
          </a:p>
          <a:p>
            <a:pPr lvl="0"/>
            <a:r>
              <a:rPr lang="ru-RU" sz="4000" dirty="0" smtClean="0"/>
              <a:t>размышлять…</a:t>
            </a:r>
          </a:p>
          <a:p>
            <a:pPr lvl="0"/>
            <a:r>
              <a:rPr lang="ru-RU" sz="4000" dirty="0" smtClean="0"/>
              <a:t>высказывать…</a:t>
            </a:r>
          </a:p>
          <a:p>
            <a:pPr lvl="0"/>
            <a:r>
              <a:rPr lang="ru-RU" sz="4000" dirty="0" smtClean="0"/>
              <a:t>понимать…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 хорошее, открыл новые знания, «секреты»  стихотворения, общение с К.Д.Бальмонтом было полезным;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071678"/>
            <a:ext cx="5786478" cy="40544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настроение хорошее, открыл новые знания, но не все «секреты» стихотворения открыл, общение с К.Д.Бальмонтом было полезным;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настроение не очень хорошее, открыл новые знания, «секреты» стихотворения понять пока сложно, общение с К.Д.Бальмонтом было полезным, но прочитать «между строк» удается не всегда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www.clipartkey.com/mpngs/m/3-39895_white-snowflake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632153" cy="2053080"/>
          </a:xfrm>
          <a:prstGeom prst="rect">
            <a:avLst/>
          </a:prstGeom>
          <a:noFill/>
        </p:spPr>
      </p:pic>
      <p:pic>
        <p:nvPicPr>
          <p:cNvPr id="44036" name="Picture 4" descr="https://www.publicdomainpictures.net/pictures/290000/velka/blue-snowflake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2357421" cy="2357421"/>
          </a:xfrm>
          <a:prstGeom prst="rect">
            <a:avLst/>
          </a:prstGeom>
          <a:noFill/>
        </p:spPr>
      </p:pic>
      <p:pic>
        <p:nvPicPr>
          <p:cNvPr id="44038" name="Picture 6" descr="https://i2.wp.com/whidbeyparty.com/wp-content/uploads/2020/11/190225.jpg?fit=2000%2C2000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 (по выбору)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1 - выучить наизусть стихотворение Бальмонта К.Д. «Снежинка»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2 – придумать небольшой рассказ о приключениях снежинки, нарисовать в тетради  иллюстрацию к придуманному рассказу.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u="sng" dirty="0" smtClean="0">
                <a:hlinkClick r:id="rId2"/>
              </a:rPr>
              <a:t>https://newyear.mail.ru/?name=%D0%A1%D0%BE%D0%BD%D1%8F&amp;scenario=one_kid&amp;hobby=tanec&amp;action=ychitsya&amp;age=8</a:t>
            </a:r>
            <a:endParaRPr lang="ru-RU" sz="1800" u="sng" dirty="0" smtClean="0">
              <a:hlinkClick r:id="rId2"/>
            </a:endParaRPr>
          </a:p>
          <a:p>
            <a:pPr>
              <a:buNone/>
            </a:pPr>
            <a:r>
              <a:rPr lang="ru-RU" sz="1800" u="sng" dirty="0" smtClean="0">
                <a:hlinkClick r:id="rId2"/>
              </a:rPr>
              <a:t>https</a:t>
            </a:r>
            <a:r>
              <a:rPr lang="ru-RU" sz="1800" u="sng" dirty="0" smtClean="0">
                <a:hlinkClick r:id="rId2"/>
              </a:rPr>
              <a:t>://newyear.mail.ru/?name=%D0%9A%D0%B8%D1%80%D0%B8%D0%BB%D0%BB&amp;name_second=%</a:t>
            </a:r>
            <a:r>
              <a:rPr lang="ru-RU" sz="1800" u="sng" dirty="0" smtClean="0">
                <a:hlinkClick r:id="rId2"/>
              </a:rPr>
              <a:t>D0%A1%D0%BE%D0%BD%D1%8F&amp;scenario=two_kids&amp;action=ychitsya</a:t>
            </a:r>
            <a:endParaRPr lang="ru-RU" sz="1800" u="sng" dirty="0" smtClean="0"/>
          </a:p>
          <a:p>
            <a:pPr>
              <a:buNone/>
            </a:pPr>
            <a:r>
              <a:rPr lang="en-US" sz="1800" dirty="0">
                <a:hlinkClick r:id="rId3"/>
              </a:rPr>
              <a:t>https://newyear.mail.ru/?name=%D0%A1%D0%BE%D0%BD%D1%8F&amp;scenario=one_kid&amp;hobby=tanec&amp;action=ychitsya&amp;age=8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Речевая разминка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Зимним утром от мороза</a:t>
            </a:r>
          </a:p>
          <a:p>
            <a:pPr>
              <a:buNone/>
            </a:pPr>
            <a:r>
              <a:rPr lang="ru-RU" sz="4000" dirty="0" smtClean="0"/>
              <a:t>На заре звенят берёзы.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Речевая разминка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		</a:t>
            </a:r>
            <a:r>
              <a:rPr lang="ru-RU" sz="4800" dirty="0" smtClean="0"/>
              <a:t>Падают с неба снежинки.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ик про снег. Откуда берется снег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357167"/>
            <a:ext cx="8667778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.neznaka.ru/images/original/9/277622/55105ed5e8b70e6f1e8b9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86412" cy="692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аявка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240360" cy="397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6092825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42988" y="55895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66813" y="5608638"/>
            <a:ext cx="7726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732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Бальмонт  Константин Дмитриевич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(1867 – 1942 гг.)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новое снежинка\1322391831_djci2b7rsaq6jx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/>
              <a:t>Бальмонт</a:t>
            </a:r>
            <a:br>
              <a:rPr lang="ru-RU" sz="4800" b="1" i="1" dirty="0"/>
            </a:br>
            <a:r>
              <a:rPr lang="ru-RU" sz="4800" b="1" i="1" dirty="0"/>
              <a:t> Константин Дмитриевич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«</a:t>
            </a:r>
            <a:r>
              <a:rPr lang="ru-RU" sz="4800" b="1" i="1" dirty="0"/>
              <a:t>Снежинка»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научиться…</a:t>
            </a:r>
          </a:p>
          <a:p>
            <a:pPr lvl="0"/>
            <a:r>
              <a:rPr lang="ru-RU" sz="4000" dirty="0" smtClean="0"/>
              <a:t>развивать  умение…</a:t>
            </a:r>
          </a:p>
          <a:p>
            <a:pPr lvl="0"/>
            <a:r>
              <a:rPr lang="ru-RU" sz="4000" dirty="0" smtClean="0"/>
              <a:t>размышлять…</a:t>
            </a:r>
          </a:p>
          <a:p>
            <a:pPr lvl="0"/>
            <a:r>
              <a:rPr lang="ru-RU" sz="4000" dirty="0" smtClean="0"/>
              <a:t>высказывать…</a:t>
            </a:r>
          </a:p>
          <a:p>
            <a:pPr lvl="0"/>
            <a:r>
              <a:rPr lang="ru-RU" sz="4000" dirty="0" smtClean="0"/>
              <a:t>понимать…</a:t>
            </a:r>
          </a:p>
          <a:p>
            <a:pPr lvl="0">
              <a:buNone/>
            </a:pP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277</Words>
  <Application>Microsoft Office PowerPoint</Application>
  <PresentationFormat>Экран (4:3)</PresentationFormat>
  <Paragraphs>83</Paragraphs>
  <Slides>23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Литературное чтение 2 класс </vt:lpstr>
      <vt:lpstr>Речевая разминка</vt:lpstr>
      <vt:lpstr>Речевая разминка</vt:lpstr>
      <vt:lpstr>Речевая разминка</vt:lpstr>
      <vt:lpstr>Презентация PowerPoint</vt:lpstr>
      <vt:lpstr>Презентация PowerPoint</vt:lpstr>
      <vt:lpstr>Презентация PowerPoint</vt:lpstr>
      <vt:lpstr>Бальмонт  Константин Дмитриевич   «Снежинка»</vt:lpstr>
      <vt:lpstr>Презентация PowerPoint</vt:lpstr>
      <vt:lpstr>Презентация PowerPoint</vt:lpstr>
      <vt:lpstr>Презентация PowerPoint</vt:lpstr>
      <vt:lpstr>Кристаллы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 читать выразительно</vt:lpstr>
      <vt:lpstr>Бальмонт К. Д.  "Снежинка" </vt:lpstr>
      <vt:lpstr>Презентация PowerPoint</vt:lpstr>
      <vt:lpstr>Презентация PowerPoint</vt:lpstr>
      <vt:lpstr>настроение хорошее, открыл новые знания, «секреты»  стихотворения, общение с К.Д.Бальмонтом было полезным;</vt:lpstr>
      <vt:lpstr>Домашнее задание (по выбору)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uzer</cp:lastModifiedBy>
  <cp:revision>51</cp:revision>
  <dcterms:created xsi:type="dcterms:W3CDTF">2014-08-16T12:11:30Z</dcterms:created>
  <dcterms:modified xsi:type="dcterms:W3CDTF">2026-02-24T12:07:26Z</dcterms:modified>
</cp:coreProperties>
</file>